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"/>
  </p:notesMasterIdLst>
  <p:sldIdLst>
    <p:sldId id="265" r:id="rId5"/>
    <p:sldId id="256" r:id="rId6"/>
    <p:sldId id="257" r:id="rId7"/>
    <p:sldId id="264" r:id="rId8"/>
  </p:sldIdLst>
  <p:sldSz cx="18288000" cy="10287000"/>
  <p:notesSz cx="6858000" cy="9144000"/>
  <p:embeddedFontLst>
    <p:embeddedFont>
      <p:font typeface="ドットゴシック 12" panose="020B0600070205080204" charset="-12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游ゴシック" panose="020B0400000000000000" pitchFamily="50" charset="-128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542"/>
    <a:srgbClr val="E0AEF4"/>
    <a:srgbClr val="9BB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13D0A-4990-4BED-8DF5-E339C2328A4A}" type="datetimeFigureOut">
              <a:rPr kumimoji="1" lang="ja-JP" altLang="en-US" smtClean="0"/>
              <a:t>2023/7/1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14AA-CF27-447A-A689-96D0E9996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04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02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4.png"/><Relationship Id="rId7" Type="http://schemas.openxmlformats.org/officeDocument/2006/relationships/image" Target="../media/image38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27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2.svg"/><Relationship Id="rId2" Type="http://schemas.openxmlformats.org/officeDocument/2006/relationships/image" Target="../media/image2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9430" y="315943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395542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1087" y="6151992"/>
            <a:ext cx="3370555" cy="3571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6457336" y="8762719"/>
            <a:ext cx="335928" cy="313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25744" y="6595293"/>
            <a:ext cx="2196534" cy="9385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68873" y="6591300"/>
            <a:ext cx="2196534" cy="9425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713082" y="6616775"/>
            <a:ext cx="2221897" cy="9170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11053" y="501334"/>
            <a:ext cx="1952265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>
                <a:solidFill>
                  <a:srgbClr val="FF63D8"/>
                </a:solidFill>
                <a:ea typeface="ドットゴシック 12"/>
              </a:rPr>
              <a:t>プレイヤー2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95009" y="596383"/>
            <a:ext cx="2377744" cy="4323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424017" y="670536"/>
            <a:ext cx="2087036" cy="37946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9173"/>
          <a:stretch>
            <a:fillRect/>
          </a:stretch>
        </p:blipFill>
        <p:spPr>
          <a:xfrm flipH="1">
            <a:off x="13950410" y="8614008"/>
            <a:ext cx="1855950" cy="10911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75433" y="6228904"/>
            <a:ext cx="2319577" cy="34762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458739"/>
            <a:ext cx="1866718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ea typeface="ドットゴシック 12"/>
              </a:rPr>
              <a:t>プレイヤー1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4996" y="2408515"/>
            <a:ext cx="13564288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ja-JP" altLang="en-US" sz="12600" dirty="0">
                <a:solidFill>
                  <a:srgbClr val="FF63D8"/>
                </a:solidFill>
                <a:ea typeface="ドットゴシック 12"/>
              </a:rPr>
              <a:t>自己紹介</a:t>
            </a:r>
            <a:endParaRPr lang="en-US" altLang="ja-JP" sz="12600" dirty="0">
              <a:solidFill>
                <a:srgbClr val="FF63D8"/>
              </a:solidFill>
              <a:ea typeface="ドットゴシック 1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21769" y="501334"/>
            <a:ext cx="4244462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ea typeface="ドットゴシック 12"/>
              </a:rPr>
              <a:t>ハイスコア 2500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2640529"/>
            <a:ext cx="18473970" cy="10391608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591656" y="914822"/>
            <a:ext cx="510468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8000" dirty="0">
                <a:ea typeface="ドットゴシック 12"/>
              </a:rPr>
              <a:t>学校名</a:t>
            </a:r>
            <a:endParaRPr lang="en-US" sz="8000" dirty="0">
              <a:ea typeface="ドットゴシック 12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E8BA8641-9920-438A-9585-4BD6627EDE4A}"/>
              </a:ext>
            </a:extLst>
          </p:cNvPr>
          <p:cNvSpPr txBox="1"/>
          <p:nvPr/>
        </p:nvSpPr>
        <p:spPr>
          <a:xfrm>
            <a:off x="3133037" y="2450667"/>
            <a:ext cx="12021926" cy="2086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5949" dirty="0">
                <a:ea typeface="ドットゴシック 12"/>
              </a:rPr>
              <a:t>ＡＳＯポップカルチャー専門学校</a:t>
            </a:r>
            <a:endParaRPr lang="en-US" altLang="ja-JP" sz="5949" dirty="0">
              <a:ea typeface="ドットゴシック 12"/>
            </a:endParaRPr>
          </a:p>
          <a:p>
            <a:pPr algn="ctr">
              <a:lnSpc>
                <a:spcPts val="8448"/>
              </a:lnSpc>
            </a:pPr>
            <a:r>
              <a:rPr lang="ja-JP" altLang="en-US" sz="5949" dirty="0">
                <a:ea typeface="ドットゴシック 12"/>
              </a:rPr>
              <a:t>ゲーム・</a:t>
            </a:r>
            <a:r>
              <a:rPr lang="en-US" altLang="ja-JP" sz="5949" dirty="0">
                <a:latin typeface="ドットゴシック 12" panose="020B0600070205080204" charset="-128"/>
                <a:ea typeface="ドットゴシック 12" panose="020B0600070205080204" charset="-128"/>
              </a:rPr>
              <a:t>CG</a:t>
            </a:r>
            <a:r>
              <a:rPr lang="ja-JP" altLang="en-US" sz="5949" dirty="0">
                <a:ea typeface="ドットゴシック 12"/>
              </a:rPr>
              <a:t>・アニメ専攻科</a:t>
            </a:r>
            <a:endParaRPr lang="en-US" sz="5949" dirty="0">
              <a:ea typeface="ドットゴシック 12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6A3390D-D866-497C-B3A3-B36E5C37B6CB}"/>
              </a:ext>
            </a:extLst>
          </p:cNvPr>
          <p:cNvGrpSpPr/>
          <p:nvPr/>
        </p:nvGrpSpPr>
        <p:grpSpPr>
          <a:xfrm>
            <a:off x="3809999" y="4381500"/>
            <a:ext cx="10668001" cy="5410200"/>
            <a:chOff x="6776634" y="21085"/>
            <a:chExt cx="9582016" cy="4134889"/>
          </a:xfrm>
        </p:grpSpPr>
        <p:grpSp>
          <p:nvGrpSpPr>
            <p:cNvPr id="3" name="Group 3"/>
            <p:cNvGrpSpPr/>
            <p:nvPr/>
          </p:nvGrpSpPr>
          <p:grpSpPr>
            <a:xfrm>
              <a:off x="10155346" y="21085"/>
              <a:ext cx="6203304" cy="4134889"/>
              <a:chOff x="-237209" y="-276225"/>
              <a:chExt cx="1633792" cy="108902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37209" y="0"/>
                <a:ext cx="1633792" cy="628009"/>
              </a:xfrm>
              <a:custGeom>
                <a:avLst/>
                <a:gdLst/>
                <a:ahLst/>
                <a:cxnLst/>
                <a:rect l="l" t="t" r="r" b="b"/>
                <a:pathLst>
                  <a:path w="1633792" h="628009">
                    <a:moveTo>
                      <a:pt x="26209" y="0"/>
                    </a:moveTo>
                    <a:lnTo>
                      <a:pt x="1607583" y="0"/>
                    </a:lnTo>
                    <a:cubicBezTo>
                      <a:pt x="1614534" y="0"/>
                      <a:pt x="1621201" y="2761"/>
                      <a:pt x="1626116" y="7676"/>
                    </a:cubicBezTo>
                    <a:cubicBezTo>
                      <a:pt x="1631031" y="12591"/>
                      <a:pt x="1633792" y="19258"/>
                      <a:pt x="1633792" y="26209"/>
                    </a:cubicBezTo>
                    <a:lnTo>
                      <a:pt x="1633792" y="601800"/>
                    </a:lnTo>
                    <a:cubicBezTo>
                      <a:pt x="1633792" y="608751"/>
                      <a:pt x="1631031" y="615417"/>
                      <a:pt x="1626116" y="620332"/>
                    </a:cubicBezTo>
                    <a:cubicBezTo>
                      <a:pt x="1621201" y="625247"/>
                      <a:pt x="1614534" y="628009"/>
                      <a:pt x="1607583" y="628009"/>
                    </a:cubicBezTo>
                    <a:lnTo>
                      <a:pt x="26209" y="628009"/>
                    </a:lnTo>
                    <a:cubicBezTo>
                      <a:pt x="11734" y="628009"/>
                      <a:pt x="0" y="616275"/>
                      <a:pt x="0" y="601800"/>
                    </a:cubicBezTo>
                    <a:lnTo>
                      <a:pt x="0" y="26209"/>
                    </a:lnTo>
                    <a:cubicBezTo>
                      <a:pt x="0" y="19258"/>
                      <a:pt x="2761" y="12591"/>
                      <a:pt x="7676" y="7676"/>
                    </a:cubicBezTo>
                    <a:cubicBezTo>
                      <a:pt x="12591" y="2761"/>
                      <a:pt x="19258" y="0"/>
                      <a:pt x="26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>
                <a:solidFill>
                  <a:srgbClr val="21EF8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76225"/>
                <a:ext cx="812800" cy="1089025"/>
              </a:xfrm>
              <a:prstGeom prst="rect">
                <a:avLst/>
              </a:prstGeom>
            </p:spPr>
            <p:txBody>
              <a:bodyPr lIns="254000" tIns="254000" rIns="254000" bIns="254000" rtlCol="0" anchor="t"/>
              <a:lstStyle/>
              <a:p>
                <a:pPr>
                  <a:lnSpc>
                    <a:spcPts val="3359"/>
                  </a:lnSpc>
                </a:pPr>
                <a:endParaRPr dirty="0"/>
              </a:p>
              <a:p>
                <a:pPr>
                  <a:lnSpc>
                    <a:spcPts val="3359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ドットゴシック 12"/>
                  </a:rPr>
                  <a:t>  </a:t>
                </a:r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61904"/>
            <a:stretch>
              <a:fillRect/>
            </a:stretch>
          </p:blipFill>
          <p:spPr>
            <a:xfrm>
              <a:off x="6776634" y="844283"/>
              <a:ext cx="3242792" cy="2991060"/>
            </a:xfrm>
            <a:prstGeom prst="rect">
              <a:avLst/>
            </a:prstGeom>
          </p:spPr>
        </p:pic>
        <p:sp>
          <p:nvSpPr>
            <p:cNvPr id="12" name="Freeform 12"/>
            <p:cNvSpPr/>
            <p:nvPr/>
          </p:nvSpPr>
          <p:spPr>
            <a:xfrm>
              <a:off x="6920437" y="1172458"/>
              <a:ext cx="2975008" cy="2119832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flipH="1">
              <a:off x="10481648" y="1454337"/>
              <a:ext cx="268027" cy="249997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>
              <a:off x="10885596" y="1510942"/>
              <a:ext cx="5042506" cy="1209580"/>
              <a:chOff x="-1200877" y="136246"/>
              <a:chExt cx="6723339" cy="161277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-1200877" y="136246"/>
                <a:ext cx="6723339" cy="4586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60"/>
                  </a:lnSpc>
                </a:pPr>
                <a:r>
                  <a:rPr lang="ja-JP" altLang="en-US" sz="4000" dirty="0">
                    <a:solidFill>
                      <a:srgbClr val="FFFFFF"/>
                    </a:solidFill>
                    <a:ea typeface="ドットゴシック 12"/>
                  </a:rPr>
                  <a:t>松下　遥城</a:t>
                </a:r>
                <a:endParaRPr lang="en-US" sz="4000" dirty="0">
                  <a:solidFill>
                    <a:srgbClr val="FFFFFF"/>
                  </a:solidFill>
                  <a:ea typeface="ドットゴシック 12"/>
                </a:endParaRP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-1200872" y="1030795"/>
                <a:ext cx="6723331" cy="7182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0"/>
                  </a:lnSpc>
                </a:pPr>
                <a:r>
                  <a:rPr lang="ja-JP" altLang="en-US" sz="2800" dirty="0">
                    <a:solidFill>
                      <a:srgbClr val="FFFFFF"/>
                    </a:solidFill>
                    <a:ea typeface="Rounded M+ 1p Regular"/>
                  </a:rPr>
                  <a:t>音ゲーが大好きです。</a:t>
                </a:r>
                <a:endParaRPr lang="en-US" altLang="ja-JP" sz="2800" dirty="0">
                  <a:solidFill>
                    <a:srgbClr val="FFFFFF"/>
                  </a:solidFill>
                  <a:ea typeface="Rounded M+ 1p Regular"/>
                </a:endParaRPr>
              </a:p>
              <a:p>
                <a:pPr>
                  <a:lnSpc>
                    <a:spcPts val="2660"/>
                  </a:lnSpc>
                </a:pPr>
                <a:r>
                  <a:rPr lang="ja-JP" altLang="en-US" sz="2800" dirty="0">
                    <a:solidFill>
                      <a:srgbClr val="FFFFFF"/>
                    </a:solidFill>
                    <a:ea typeface="Rounded M+ 1p Regular"/>
                  </a:rPr>
                  <a:t>動画編集等もやってます。</a:t>
                </a:r>
                <a:r>
                  <a:rPr lang="en-US" sz="2400" dirty="0">
                    <a:solidFill>
                      <a:srgbClr val="FFFFFF"/>
                    </a:solidFill>
                    <a:ea typeface="Rounded M+ 1p Regular"/>
                  </a:rPr>
                  <a:t>		</a:t>
                </a:r>
              </a:p>
            </p:txBody>
          </p:sp>
        </p:grpSp>
      </p:grpSp>
      <p:pic>
        <p:nvPicPr>
          <p:cNvPr id="7" name="図 6" descr="人, 男, コンピュータ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C982977-768E-7D88-6B04-E316A204DD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01" y="5555411"/>
            <a:ext cx="3267228" cy="3632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64" y="7048500"/>
            <a:ext cx="821672" cy="8774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330984"/>
            <a:ext cx="3657600" cy="5519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19700" y="8330984"/>
            <a:ext cx="3657600" cy="5519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10700" y="8330984"/>
            <a:ext cx="3657600" cy="5519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01700" y="8330984"/>
            <a:ext cx="3657600" cy="55196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5072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7310" y="7048500"/>
            <a:ext cx="772120" cy="87740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698405" y="7179119"/>
            <a:ext cx="1018464" cy="6161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045843" y="7057420"/>
            <a:ext cx="769314" cy="859569"/>
          </a:xfrm>
          <a:prstGeom prst="rect">
            <a:avLst/>
          </a:prstGeom>
        </p:spPr>
      </p:pic>
      <p:sp>
        <p:nvSpPr>
          <p:cNvPr id="40" name="TextBox 32">
            <a:extLst>
              <a:ext uri="{FF2B5EF4-FFF2-40B4-BE49-F238E27FC236}">
                <a16:creationId xmlns:a16="http://schemas.microsoft.com/office/drawing/2014/main" id="{1F3D3AE2-34C0-4A3C-86B2-316CCEE438A0}"/>
              </a:ext>
            </a:extLst>
          </p:cNvPr>
          <p:cNvSpPr txBox="1"/>
          <p:nvPr/>
        </p:nvSpPr>
        <p:spPr>
          <a:xfrm>
            <a:off x="2658022" y="1889494"/>
            <a:ext cx="13182601" cy="1197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11500" dirty="0">
                <a:ea typeface="ドットゴシック 12"/>
              </a:rPr>
              <a:t>抱負</a:t>
            </a:r>
            <a:endParaRPr lang="en-US" sz="11500" dirty="0">
              <a:ea typeface="ドットゴシック 12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596867B-6B33-41D2-9A5D-EA68681A7129}"/>
              </a:ext>
            </a:extLst>
          </p:cNvPr>
          <p:cNvSpPr/>
          <p:nvPr/>
        </p:nvSpPr>
        <p:spPr>
          <a:xfrm>
            <a:off x="3039022" y="3935310"/>
            <a:ext cx="12420600" cy="2812478"/>
          </a:xfrm>
          <a:prstGeom prst="rect">
            <a:avLst/>
          </a:prstGeom>
          <a:solidFill>
            <a:srgbClr val="E0AEF4">
              <a:alpha val="35686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>
                <a:solidFill>
                  <a:schemeClr val="tx1"/>
                </a:solidFill>
                <a:latin typeface="+mj-ea"/>
                <a:ea typeface="+mj-ea"/>
              </a:rPr>
              <a:t>授業で培った知識を生かし、効率よく業務内容を覚えるだけでなく、常に新しい技術やスキルを習得し続けていきたいです。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1971213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99006" y="-1298925"/>
            <a:ext cx="5271418" cy="102448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82049" y="2934751"/>
            <a:ext cx="2828812" cy="9875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190678" y="230851"/>
            <a:ext cx="2828812" cy="98751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7521607" y="1041361"/>
            <a:ext cx="9737693" cy="5405361"/>
          </a:xfrm>
          <a:custGeom>
            <a:avLst/>
            <a:gdLst/>
            <a:ahLst/>
            <a:cxnLst/>
            <a:rect l="l" t="t" r="r" b="b"/>
            <a:pathLst>
              <a:path w="2564660" h="1423634">
                <a:moveTo>
                  <a:pt x="38957" y="0"/>
                </a:moveTo>
                <a:lnTo>
                  <a:pt x="2525702" y="0"/>
                </a:lnTo>
                <a:cubicBezTo>
                  <a:pt x="2536035" y="0"/>
                  <a:pt x="2545943" y="4104"/>
                  <a:pt x="2553249" y="11410"/>
                </a:cubicBezTo>
                <a:cubicBezTo>
                  <a:pt x="2560555" y="18716"/>
                  <a:pt x="2564660" y="28625"/>
                  <a:pt x="2564660" y="38957"/>
                </a:cubicBezTo>
                <a:lnTo>
                  <a:pt x="2564660" y="1384677"/>
                </a:lnTo>
                <a:cubicBezTo>
                  <a:pt x="2564660" y="1395009"/>
                  <a:pt x="2560555" y="1404918"/>
                  <a:pt x="2553249" y="1412224"/>
                </a:cubicBezTo>
                <a:cubicBezTo>
                  <a:pt x="2545943" y="1419530"/>
                  <a:pt x="2536035" y="1423634"/>
                  <a:pt x="2525702" y="1423634"/>
                </a:cubicBezTo>
                <a:lnTo>
                  <a:pt x="38957" y="1423634"/>
                </a:lnTo>
                <a:cubicBezTo>
                  <a:pt x="28625" y="1423634"/>
                  <a:pt x="18716" y="1419530"/>
                  <a:pt x="11410" y="1412224"/>
                </a:cubicBezTo>
                <a:cubicBezTo>
                  <a:pt x="4104" y="1404918"/>
                  <a:pt x="0" y="1395009"/>
                  <a:pt x="0" y="1384677"/>
                </a:cubicBezTo>
                <a:lnTo>
                  <a:pt x="0" y="38957"/>
                </a:lnTo>
                <a:cubicBezTo>
                  <a:pt x="0" y="28625"/>
                  <a:pt x="4104" y="18716"/>
                  <a:pt x="11410" y="11410"/>
                </a:cubicBezTo>
                <a:cubicBezTo>
                  <a:pt x="18716" y="4104"/>
                  <a:pt x="28625" y="0"/>
                  <a:pt x="38957" y="0"/>
                </a:cubicBezTo>
                <a:close/>
              </a:path>
            </a:pathLst>
          </a:custGeom>
          <a:solidFill>
            <a:srgbClr val="395542"/>
          </a:solidFill>
          <a:ln w="47625">
            <a:solidFill>
              <a:srgbClr val="21EF80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191297" y="7989236"/>
            <a:ext cx="3615824" cy="17158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11930" y="4567873"/>
            <a:ext cx="6808385" cy="5137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641278" y="7099525"/>
            <a:ext cx="7237734" cy="260558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602934" y="8186651"/>
            <a:ext cx="5219700" cy="151845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950489" y="8186651"/>
            <a:ext cx="5219700" cy="151845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137526" y="2605195"/>
            <a:ext cx="8429262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8500" dirty="0">
                <a:solidFill>
                  <a:srgbClr val="FF63D8"/>
                </a:solidFill>
                <a:ea typeface="ドットゴシック 12"/>
              </a:rPr>
              <a:t>ご清聴ありがとうございました</a:t>
            </a:r>
            <a:r>
              <a:rPr lang="en-US" sz="8500" dirty="0">
                <a:solidFill>
                  <a:srgbClr val="FF63D8"/>
                </a:solidFill>
                <a:ea typeface="ドットゴシック 12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709b60-37ec-424b-b681-c6612ac7fe32">
      <Terms xmlns="http://schemas.microsoft.com/office/infopath/2007/PartnerControls"/>
    </lcf76f155ced4ddcb4097134ff3c332f>
    <TaxCatchAll xmlns="f9048785-d070-4c78-8f2f-ed2b48eb345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C2961D859B1A8B4697EC07BF3C3DAD3B" ma:contentTypeVersion="14" ma:contentTypeDescription="新しいドキュメントを作成します。" ma:contentTypeScope="" ma:versionID="dc4cf448d9ea4bd0fd968d0e3dd5409f">
  <xsd:schema xmlns:xsd="http://www.w3.org/2001/XMLSchema" xmlns:xs="http://www.w3.org/2001/XMLSchema" xmlns:p="http://schemas.microsoft.com/office/2006/metadata/properties" xmlns:ns2="02709b60-37ec-424b-b681-c6612ac7fe32" xmlns:ns3="f9048785-d070-4c78-8f2f-ed2b48eb345c" targetNamespace="http://schemas.microsoft.com/office/2006/metadata/properties" ma:root="true" ma:fieldsID="51a882df873558857cd7b64f38f567a6" ns2:_="" ns3:_="">
    <xsd:import namespace="02709b60-37ec-424b-b681-c6612ac7fe32"/>
    <xsd:import namespace="f9048785-d070-4c78-8f2f-ed2b48eb34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09b60-37ec-424b-b681-c6612ac7f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48785-d070-4c78-8f2f-ed2b48eb3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76fc6dc-39d0-4a2e-a4a9-623828d4e622}" ma:internalName="TaxCatchAll" ma:showField="CatchAllData" ma:web="f9048785-d070-4c78-8f2f-ed2b48eb34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3FF5A-5390-473C-8EA9-ED22DF37E546}">
  <ds:schemaRefs>
    <ds:schemaRef ds:uri="http://schemas.microsoft.com/office/2006/metadata/properties"/>
    <ds:schemaRef ds:uri="http://schemas.microsoft.com/office/infopath/2007/PartnerControls"/>
    <ds:schemaRef ds:uri="fa8f90d0-5959-4a4e-b4e7-ff8915dc4e80"/>
    <ds:schemaRef ds:uri="97975f9e-378d-4e63-8bbf-0c70a0e56ba6"/>
    <ds:schemaRef ds:uri="02709b60-37ec-424b-b681-c6612ac7fe32"/>
    <ds:schemaRef ds:uri="f9048785-d070-4c78-8f2f-ed2b48eb345c"/>
  </ds:schemaRefs>
</ds:datastoreItem>
</file>

<file path=customXml/itemProps2.xml><?xml version="1.0" encoding="utf-8"?>
<ds:datastoreItem xmlns:ds="http://schemas.openxmlformats.org/officeDocument/2006/customXml" ds:itemID="{D1E2B5AD-8081-4795-905E-523C052BB0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A2D503-2E62-42A7-812B-5BDB6BF55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709b60-37ec-424b-b681-c6612ac7fe32"/>
    <ds:schemaRef ds:uri="f9048785-d070-4c78-8f2f-ed2b48eb3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70</Words>
  <Application>Microsoft Office PowerPoint</Application>
  <PresentationFormat>ユーザー設定</PresentationFormat>
  <Paragraphs>16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ドットゴシック 12</vt:lpstr>
      <vt:lpstr>游ゴシック</vt:lpstr>
      <vt:lpstr>ＭＳ Ｐゴシック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黒とネオングリーンとネオンピンク トレンディ イラスト クリエイティブ プレゼンテーション</dc:title>
  <cp:lastModifiedBy>遥城 松下</cp:lastModifiedBy>
  <cp:revision>27</cp:revision>
  <dcterms:created xsi:type="dcterms:W3CDTF">2006-08-16T00:00:00Z</dcterms:created>
  <dcterms:modified xsi:type="dcterms:W3CDTF">2023-07-01T11:58:21Z</dcterms:modified>
  <dc:identifier>DAFjy6pek78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0x010100C2961D859B1A8B4697EC07BF3C3DAD3B</vt:lpwstr>
  </property>
</Properties>
</file>